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93" r:id="rId4"/>
    <p:sldId id="283" r:id="rId5"/>
    <p:sldId id="363" r:id="rId6"/>
    <p:sldId id="361" r:id="rId7"/>
    <p:sldId id="362" r:id="rId8"/>
    <p:sldId id="294" r:id="rId9"/>
    <p:sldId id="295" r:id="rId10"/>
    <p:sldId id="296" r:id="rId11"/>
    <p:sldId id="299" r:id="rId12"/>
    <p:sldId id="364" r:id="rId13"/>
    <p:sldId id="365" r:id="rId14"/>
    <p:sldId id="366" r:id="rId15"/>
    <p:sldId id="279" r:id="rId16"/>
    <p:sldId id="280" r:id="rId17"/>
    <p:sldId id="281" r:id="rId1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ldw" initials="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84" autoAdjust="0"/>
    <p:restoredTop sz="79296" autoAdjust="0"/>
  </p:normalViewPr>
  <p:slideViewPr>
    <p:cSldViewPr snapToObjects="1">
      <p:cViewPr varScale="1">
        <p:scale>
          <a:sx n="105" d="100"/>
          <a:sy n="105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63394-C629-498B-93A7-A9AB8C6B099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5832A4-8A01-484D-AF6E-CB26B54E2E23}">
      <dgm:prSet phldrT="[Text]"/>
      <dgm:spPr/>
      <dgm:t>
        <a:bodyPr/>
        <a:lstStyle/>
        <a:p>
          <a:r>
            <a:rPr lang="en-GB" b="1" dirty="0" smtClean="0"/>
            <a:t>Creating Data</a:t>
          </a:r>
          <a:endParaRPr lang="en-GB" b="1" dirty="0"/>
        </a:p>
      </dgm:t>
    </dgm:pt>
    <dgm:pt modelId="{2A1E6DA6-B16E-42FF-9843-601C8E5684F6}" type="parTrans" cxnId="{DA1FFFAA-F4D7-467D-B977-FC4A001306DD}">
      <dgm:prSet/>
      <dgm:spPr/>
      <dgm:t>
        <a:bodyPr/>
        <a:lstStyle/>
        <a:p>
          <a:endParaRPr lang="en-GB"/>
        </a:p>
      </dgm:t>
    </dgm:pt>
    <dgm:pt modelId="{52117BE2-6DD1-4C79-BBBF-73E838D3D790}" type="sibTrans" cxnId="{DA1FFFAA-F4D7-467D-B977-FC4A001306DD}">
      <dgm:prSet/>
      <dgm:spPr/>
      <dgm:t>
        <a:bodyPr/>
        <a:lstStyle/>
        <a:p>
          <a:endParaRPr lang="en-GB"/>
        </a:p>
      </dgm:t>
    </dgm:pt>
    <dgm:pt modelId="{0AEF169D-13FB-43B5-A525-E1DB0823C260}">
      <dgm:prSet phldrT="[Text]"/>
      <dgm:spPr/>
      <dgm:t>
        <a:bodyPr/>
        <a:lstStyle/>
        <a:p>
          <a:r>
            <a:rPr lang="en-GB" b="1" dirty="0" smtClean="0"/>
            <a:t>Processing Data</a:t>
          </a:r>
          <a:endParaRPr lang="en-GB" b="1" dirty="0"/>
        </a:p>
      </dgm:t>
    </dgm:pt>
    <dgm:pt modelId="{3E28013C-FA74-4F71-B66C-343746EA2E1B}" type="parTrans" cxnId="{7FC784A6-5256-44C6-814E-E678C658EBE6}">
      <dgm:prSet/>
      <dgm:spPr/>
      <dgm:t>
        <a:bodyPr/>
        <a:lstStyle/>
        <a:p>
          <a:endParaRPr lang="en-GB"/>
        </a:p>
      </dgm:t>
    </dgm:pt>
    <dgm:pt modelId="{4F66E3D9-DCE0-4DD7-AD0C-5DD99A56F95A}" type="sibTrans" cxnId="{7FC784A6-5256-44C6-814E-E678C658EBE6}">
      <dgm:prSet/>
      <dgm:spPr/>
      <dgm:t>
        <a:bodyPr/>
        <a:lstStyle/>
        <a:p>
          <a:endParaRPr lang="en-GB"/>
        </a:p>
      </dgm:t>
    </dgm:pt>
    <dgm:pt modelId="{0F14EBE8-1986-4FD6-ABEE-73D5B3B9D8DC}">
      <dgm:prSet phldrT="[Text]"/>
      <dgm:spPr/>
      <dgm:t>
        <a:bodyPr/>
        <a:lstStyle/>
        <a:p>
          <a:r>
            <a:rPr lang="en-GB" b="1" dirty="0" smtClean="0"/>
            <a:t>Analysing Data</a:t>
          </a:r>
          <a:endParaRPr lang="en-GB" b="1" dirty="0"/>
        </a:p>
      </dgm:t>
    </dgm:pt>
    <dgm:pt modelId="{6426F535-E968-4260-B61A-102A5B82DB16}" type="parTrans" cxnId="{7FF3FE71-DF36-40C8-A274-7BAE482A21C5}">
      <dgm:prSet/>
      <dgm:spPr/>
      <dgm:t>
        <a:bodyPr/>
        <a:lstStyle/>
        <a:p>
          <a:endParaRPr lang="en-GB"/>
        </a:p>
      </dgm:t>
    </dgm:pt>
    <dgm:pt modelId="{1422EDC2-EBC3-4992-B77E-C4CCFC0E67EC}" type="sibTrans" cxnId="{7FF3FE71-DF36-40C8-A274-7BAE482A21C5}">
      <dgm:prSet/>
      <dgm:spPr/>
      <dgm:t>
        <a:bodyPr/>
        <a:lstStyle/>
        <a:p>
          <a:endParaRPr lang="en-GB"/>
        </a:p>
      </dgm:t>
    </dgm:pt>
    <dgm:pt modelId="{DFA59002-F496-4D85-8392-C2CA50C5E5FE}">
      <dgm:prSet phldrT="[Text]"/>
      <dgm:spPr/>
      <dgm:t>
        <a:bodyPr/>
        <a:lstStyle/>
        <a:p>
          <a:r>
            <a:rPr lang="en-GB" b="1" dirty="0" smtClean="0"/>
            <a:t>Preserving Data</a:t>
          </a:r>
          <a:endParaRPr lang="en-GB" b="1" dirty="0"/>
        </a:p>
      </dgm:t>
    </dgm:pt>
    <dgm:pt modelId="{62A0EF43-85E1-4F40-87F7-0A016863B268}" type="parTrans" cxnId="{028531CF-8C9D-4641-B66A-194C2202553F}">
      <dgm:prSet/>
      <dgm:spPr/>
      <dgm:t>
        <a:bodyPr/>
        <a:lstStyle/>
        <a:p>
          <a:endParaRPr lang="en-GB"/>
        </a:p>
      </dgm:t>
    </dgm:pt>
    <dgm:pt modelId="{F16A4EDC-171F-4EF5-9747-667188F9CDBE}" type="sibTrans" cxnId="{028531CF-8C9D-4641-B66A-194C2202553F}">
      <dgm:prSet/>
      <dgm:spPr/>
      <dgm:t>
        <a:bodyPr/>
        <a:lstStyle/>
        <a:p>
          <a:endParaRPr lang="en-GB"/>
        </a:p>
      </dgm:t>
    </dgm:pt>
    <dgm:pt modelId="{2B7DA6F7-FF2B-4730-BD1B-B10523B19423}">
      <dgm:prSet phldrT="[Text]"/>
      <dgm:spPr/>
      <dgm:t>
        <a:bodyPr/>
        <a:lstStyle/>
        <a:p>
          <a:r>
            <a:rPr lang="en-GB" b="1" dirty="0" smtClean="0"/>
            <a:t>Giving access to Data</a:t>
          </a:r>
          <a:endParaRPr lang="en-GB" b="1" dirty="0"/>
        </a:p>
      </dgm:t>
    </dgm:pt>
    <dgm:pt modelId="{EAD01755-E50B-435D-962E-C97E4C828FA5}" type="parTrans" cxnId="{3CD21263-4296-4F32-AE35-9D194A772165}">
      <dgm:prSet/>
      <dgm:spPr/>
      <dgm:t>
        <a:bodyPr/>
        <a:lstStyle/>
        <a:p>
          <a:endParaRPr lang="en-GB"/>
        </a:p>
      </dgm:t>
    </dgm:pt>
    <dgm:pt modelId="{812A7097-8239-41A4-8BD5-833F0E880AC6}" type="sibTrans" cxnId="{3CD21263-4296-4F32-AE35-9D194A772165}">
      <dgm:prSet/>
      <dgm:spPr/>
      <dgm:t>
        <a:bodyPr/>
        <a:lstStyle/>
        <a:p>
          <a:endParaRPr lang="en-GB"/>
        </a:p>
      </dgm:t>
    </dgm:pt>
    <dgm:pt modelId="{C401DFBC-A58B-4277-AF8F-BFFAD8BE1A4C}">
      <dgm:prSet/>
      <dgm:spPr/>
      <dgm:t>
        <a:bodyPr/>
        <a:lstStyle/>
        <a:p>
          <a:r>
            <a:rPr lang="en-GB" b="1" dirty="0" smtClean="0"/>
            <a:t>Re-using Data</a:t>
          </a:r>
          <a:endParaRPr lang="en-GB" b="1" dirty="0"/>
        </a:p>
      </dgm:t>
    </dgm:pt>
    <dgm:pt modelId="{78893B4D-F1A3-441D-8BDD-7D5EB51FA787}" type="parTrans" cxnId="{82055FCF-675A-4078-9576-3AF197CD7985}">
      <dgm:prSet/>
      <dgm:spPr/>
      <dgm:t>
        <a:bodyPr/>
        <a:lstStyle/>
        <a:p>
          <a:endParaRPr lang="en-GB"/>
        </a:p>
      </dgm:t>
    </dgm:pt>
    <dgm:pt modelId="{E82C7AC1-2915-4E53-9A94-061F6FB8DAAC}" type="sibTrans" cxnId="{82055FCF-675A-4078-9576-3AF197CD7985}">
      <dgm:prSet/>
      <dgm:spPr/>
      <dgm:t>
        <a:bodyPr/>
        <a:lstStyle/>
        <a:p>
          <a:endParaRPr lang="en-GB"/>
        </a:p>
      </dgm:t>
    </dgm:pt>
    <dgm:pt modelId="{730F3ACF-509A-4E39-AA21-86BE82011676}" type="pres">
      <dgm:prSet presAssocID="{89563394-C629-498B-93A7-A9AB8C6B09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F99C0A-A8DF-46D4-B9F7-96F9EAFF3C28}" type="pres">
      <dgm:prSet presAssocID="{935832A4-8A01-484D-AF6E-CB26B54E2E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B662EC-A299-4381-A406-5FE30DBC769E}" type="pres">
      <dgm:prSet presAssocID="{935832A4-8A01-484D-AF6E-CB26B54E2E23}" presName="spNode" presStyleCnt="0"/>
      <dgm:spPr/>
    </dgm:pt>
    <dgm:pt modelId="{D3824A0A-44B5-41FA-BA94-BEB80E3085F2}" type="pres">
      <dgm:prSet presAssocID="{52117BE2-6DD1-4C79-BBBF-73E838D3D790}" presName="sibTrans" presStyleLbl="sibTrans1D1" presStyleIdx="0" presStyleCnt="6"/>
      <dgm:spPr/>
      <dgm:t>
        <a:bodyPr/>
        <a:lstStyle/>
        <a:p>
          <a:endParaRPr lang="en-GB"/>
        </a:p>
      </dgm:t>
    </dgm:pt>
    <dgm:pt modelId="{E916A14D-DA0F-4AAB-B71A-3837DD27CBFC}" type="pres">
      <dgm:prSet presAssocID="{0AEF169D-13FB-43B5-A525-E1DB0823C26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EF488-337C-4BF8-9E27-C4D3830D7C72}" type="pres">
      <dgm:prSet presAssocID="{0AEF169D-13FB-43B5-A525-E1DB0823C260}" presName="spNode" presStyleCnt="0"/>
      <dgm:spPr/>
    </dgm:pt>
    <dgm:pt modelId="{3D094956-77A4-4ACC-97BF-1B862F674A11}" type="pres">
      <dgm:prSet presAssocID="{4F66E3D9-DCE0-4DD7-AD0C-5DD99A56F95A}" presName="sibTrans" presStyleLbl="sibTrans1D1" presStyleIdx="1" presStyleCnt="6"/>
      <dgm:spPr/>
      <dgm:t>
        <a:bodyPr/>
        <a:lstStyle/>
        <a:p>
          <a:endParaRPr lang="en-GB"/>
        </a:p>
      </dgm:t>
    </dgm:pt>
    <dgm:pt modelId="{D3CB42CA-61BB-4F54-9C56-96A1EE42F3A7}" type="pres">
      <dgm:prSet presAssocID="{0F14EBE8-1986-4FD6-ABEE-73D5B3B9D8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23B918-0A23-4E8D-ABB4-754C109FE1D3}" type="pres">
      <dgm:prSet presAssocID="{0F14EBE8-1986-4FD6-ABEE-73D5B3B9D8DC}" presName="spNode" presStyleCnt="0"/>
      <dgm:spPr/>
    </dgm:pt>
    <dgm:pt modelId="{D758853B-ED5F-4C58-B328-BDE209844A72}" type="pres">
      <dgm:prSet presAssocID="{1422EDC2-EBC3-4992-B77E-C4CCFC0E67EC}" presName="sibTrans" presStyleLbl="sibTrans1D1" presStyleIdx="2" presStyleCnt="6"/>
      <dgm:spPr/>
      <dgm:t>
        <a:bodyPr/>
        <a:lstStyle/>
        <a:p>
          <a:endParaRPr lang="en-GB"/>
        </a:p>
      </dgm:t>
    </dgm:pt>
    <dgm:pt modelId="{3E34E991-3848-455F-9556-29D8141E2D03}" type="pres">
      <dgm:prSet presAssocID="{DFA59002-F496-4D85-8392-C2CA50C5E5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FE7B6-FB66-4D13-BCC4-5B03B4208D5E}" type="pres">
      <dgm:prSet presAssocID="{DFA59002-F496-4D85-8392-C2CA50C5E5FE}" presName="spNode" presStyleCnt="0"/>
      <dgm:spPr/>
    </dgm:pt>
    <dgm:pt modelId="{1F5B943E-A4F0-4E88-ACFF-443F4BE426A8}" type="pres">
      <dgm:prSet presAssocID="{F16A4EDC-171F-4EF5-9747-667188F9CDB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7AFA6A61-21BF-4114-B86E-EF66209F7991}" type="pres">
      <dgm:prSet presAssocID="{2B7DA6F7-FF2B-4730-BD1B-B10523B1942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E36D04-70E0-4685-BCC9-20B83A338867}" type="pres">
      <dgm:prSet presAssocID="{2B7DA6F7-FF2B-4730-BD1B-B10523B19423}" presName="spNode" presStyleCnt="0"/>
      <dgm:spPr/>
    </dgm:pt>
    <dgm:pt modelId="{7BC71F89-0682-484C-BA51-C576D60ED38C}" type="pres">
      <dgm:prSet presAssocID="{812A7097-8239-41A4-8BD5-833F0E880AC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0798D383-C42C-42D6-A713-C19BA8B89A1D}" type="pres">
      <dgm:prSet presAssocID="{C401DFBC-A58B-4277-AF8F-BFFAD8BE1A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B0C6A9-5C09-42CB-9159-1DD3BF76774A}" type="pres">
      <dgm:prSet presAssocID="{C401DFBC-A58B-4277-AF8F-BFFAD8BE1A4C}" presName="spNode" presStyleCnt="0"/>
      <dgm:spPr/>
    </dgm:pt>
    <dgm:pt modelId="{8D8A4DB1-B561-4D54-8A98-8D1C5DEE9D5D}" type="pres">
      <dgm:prSet presAssocID="{E82C7AC1-2915-4E53-9A94-061F6FB8DAAC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B46882AA-DA3E-46B9-8BC1-BF002C97D293}" type="presOf" srcId="{C401DFBC-A58B-4277-AF8F-BFFAD8BE1A4C}" destId="{0798D383-C42C-42D6-A713-C19BA8B89A1D}" srcOrd="0" destOrd="0" presId="urn:microsoft.com/office/officeart/2005/8/layout/cycle5"/>
    <dgm:cxn modelId="{067F95E6-D005-4DBE-BE10-CF3993EF046C}" type="presOf" srcId="{F16A4EDC-171F-4EF5-9747-667188F9CDBE}" destId="{1F5B943E-A4F0-4E88-ACFF-443F4BE426A8}" srcOrd="0" destOrd="0" presId="urn:microsoft.com/office/officeart/2005/8/layout/cycle5"/>
    <dgm:cxn modelId="{37885DDB-6763-4C3A-BFC5-78692852F272}" type="presOf" srcId="{2B7DA6F7-FF2B-4730-BD1B-B10523B19423}" destId="{7AFA6A61-21BF-4114-B86E-EF66209F7991}" srcOrd="0" destOrd="0" presId="urn:microsoft.com/office/officeart/2005/8/layout/cycle5"/>
    <dgm:cxn modelId="{0FD0E86E-0C61-4DC8-8488-4EF6EAAE983E}" type="presOf" srcId="{E82C7AC1-2915-4E53-9A94-061F6FB8DAAC}" destId="{8D8A4DB1-B561-4D54-8A98-8D1C5DEE9D5D}" srcOrd="0" destOrd="0" presId="urn:microsoft.com/office/officeart/2005/8/layout/cycle5"/>
    <dgm:cxn modelId="{1710E4CE-5651-4E1C-B8CD-9405CF8475F8}" type="presOf" srcId="{0F14EBE8-1986-4FD6-ABEE-73D5B3B9D8DC}" destId="{D3CB42CA-61BB-4F54-9C56-96A1EE42F3A7}" srcOrd="0" destOrd="0" presId="urn:microsoft.com/office/officeart/2005/8/layout/cycle5"/>
    <dgm:cxn modelId="{A1ABE051-0ED3-4F64-AEFC-1382A4E30199}" type="presOf" srcId="{1422EDC2-EBC3-4992-B77E-C4CCFC0E67EC}" destId="{D758853B-ED5F-4C58-B328-BDE209844A72}" srcOrd="0" destOrd="0" presId="urn:microsoft.com/office/officeart/2005/8/layout/cycle5"/>
    <dgm:cxn modelId="{DA1FFFAA-F4D7-467D-B977-FC4A001306DD}" srcId="{89563394-C629-498B-93A7-A9AB8C6B0990}" destId="{935832A4-8A01-484D-AF6E-CB26B54E2E23}" srcOrd="0" destOrd="0" parTransId="{2A1E6DA6-B16E-42FF-9843-601C8E5684F6}" sibTransId="{52117BE2-6DD1-4C79-BBBF-73E838D3D790}"/>
    <dgm:cxn modelId="{73E2261C-8830-4C31-9CF4-09517FB2C18B}" type="presOf" srcId="{4F66E3D9-DCE0-4DD7-AD0C-5DD99A56F95A}" destId="{3D094956-77A4-4ACC-97BF-1B862F674A11}" srcOrd="0" destOrd="0" presId="urn:microsoft.com/office/officeart/2005/8/layout/cycle5"/>
    <dgm:cxn modelId="{028531CF-8C9D-4641-B66A-194C2202553F}" srcId="{89563394-C629-498B-93A7-A9AB8C6B0990}" destId="{DFA59002-F496-4D85-8392-C2CA50C5E5FE}" srcOrd="3" destOrd="0" parTransId="{62A0EF43-85E1-4F40-87F7-0A016863B268}" sibTransId="{F16A4EDC-171F-4EF5-9747-667188F9CDBE}"/>
    <dgm:cxn modelId="{17AC68CA-C386-4165-8EF3-523CAF11D6B0}" type="presOf" srcId="{812A7097-8239-41A4-8BD5-833F0E880AC6}" destId="{7BC71F89-0682-484C-BA51-C576D60ED38C}" srcOrd="0" destOrd="0" presId="urn:microsoft.com/office/officeart/2005/8/layout/cycle5"/>
    <dgm:cxn modelId="{7FC784A6-5256-44C6-814E-E678C658EBE6}" srcId="{89563394-C629-498B-93A7-A9AB8C6B0990}" destId="{0AEF169D-13FB-43B5-A525-E1DB0823C260}" srcOrd="1" destOrd="0" parTransId="{3E28013C-FA74-4F71-B66C-343746EA2E1B}" sibTransId="{4F66E3D9-DCE0-4DD7-AD0C-5DD99A56F95A}"/>
    <dgm:cxn modelId="{82055FCF-675A-4078-9576-3AF197CD7985}" srcId="{89563394-C629-498B-93A7-A9AB8C6B0990}" destId="{C401DFBC-A58B-4277-AF8F-BFFAD8BE1A4C}" srcOrd="5" destOrd="0" parTransId="{78893B4D-F1A3-441D-8BDD-7D5EB51FA787}" sibTransId="{E82C7AC1-2915-4E53-9A94-061F6FB8DAAC}"/>
    <dgm:cxn modelId="{BB3D0DBD-BDE0-4068-9131-595B5D6689BA}" type="presOf" srcId="{52117BE2-6DD1-4C79-BBBF-73E838D3D790}" destId="{D3824A0A-44B5-41FA-BA94-BEB80E3085F2}" srcOrd="0" destOrd="0" presId="urn:microsoft.com/office/officeart/2005/8/layout/cycle5"/>
    <dgm:cxn modelId="{FE7EB114-BEDF-405D-A395-FCF9D2F21FF4}" type="presOf" srcId="{935832A4-8A01-484D-AF6E-CB26B54E2E23}" destId="{D6F99C0A-A8DF-46D4-B9F7-96F9EAFF3C28}" srcOrd="0" destOrd="0" presId="urn:microsoft.com/office/officeart/2005/8/layout/cycle5"/>
    <dgm:cxn modelId="{9EAF4458-92A3-473A-B3BD-B846F7DC527E}" type="presOf" srcId="{89563394-C629-498B-93A7-A9AB8C6B0990}" destId="{730F3ACF-509A-4E39-AA21-86BE82011676}" srcOrd="0" destOrd="0" presId="urn:microsoft.com/office/officeart/2005/8/layout/cycle5"/>
    <dgm:cxn modelId="{7FF3FE71-DF36-40C8-A274-7BAE482A21C5}" srcId="{89563394-C629-498B-93A7-A9AB8C6B0990}" destId="{0F14EBE8-1986-4FD6-ABEE-73D5B3B9D8DC}" srcOrd="2" destOrd="0" parTransId="{6426F535-E968-4260-B61A-102A5B82DB16}" sibTransId="{1422EDC2-EBC3-4992-B77E-C4CCFC0E67EC}"/>
    <dgm:cxn modelId="{5EBB088D-DD90-463A-B9B0-273A128605DB}" type="presOf" srcId="{DFA59002-F496-4D85-8392-C2CA50C5E5FE}" destId="{3E34E991-3848-455F-9556-29D8141E2D03}" srcOrd="0" destOrd="0" presId="urn:microsoft.com/office/officeart/2005/8/layout/cycle5"/>
    <dgm:cxn modelId="{3CD21263-4296-4F32-AE35-9D194A772165}" srcId="{89563394-C629-498B-93A7-A9AB8C6B0990}" destId="{2B7DA6F7-FF2B-4730-BD1B-B10523B19423}" srcOrd="4" destOrd="0" parTransId="{EAD01755-E50B-435D-962E-C97E4C828FA5}" sibTransId="{812A7097-8239-41A4-8BD5-833F0E880AC6}"/>
    <dgm:cxn modelId="{6D1A0580-241A-4FAC-8BBC-3B13DB75A096}" type="presOf" srcId="{0AEF169D-13FB-43B5-A525-E1DB0823C260}" destId="{E916A14D-DA0F-4AAB-B71A-3837DD27CBFC}" srcOrd="0" destOrd="0" presId="urn:microsoft.com/office/officeart/2005/8/layout/cycle5"/>
    <dgm:cxn modelId="{7901E652-39F1-4F8A-9CD2-72D776290518}" type="presParOf" srcId="{730F3ACF-509A-4E39-AA21-86BE82011676}" destId="{D6F99C0A-A8DF-46D4-B9F7-96F9EAFF3C28}" srcOrd="0" destOrd="0" presId="urn:microsoft.com/office/officeart/2005/8/layout/cycle5"/>
    <dgm:cxn modelId="{CCE0426F-51C5-4130-9F66-890492941E59}" type="presParOf" srcId="{730F3ACF-509A-4E39-AA21-86BE82011676}" destId="{5CB662EC-A299-4381-A406-5FE30DBC769E}" srcOrd="1" destOrd="0" presId="urn:microsoft.com/office/officeart/2005/8/layout/cycle5"/>
    <dgm:cxn modelId="{495F5804-A2D9-4457-81B8-0F684F4DAD67}" type="presParOf" srcId="{730F3ACF-509A-4E39-AA21-86BE82011676}" destId="{D3824A0A-44B5-41FA-BA94-BEB80E3085F2}" srcOrd="2" destOrd="0" presId="urn:microsoft.com/office/officeart/2005/8/layout/cycle5"/>
    <dgm:cxn modelId="{82A0EC4C-00E6-478B-B180-727E5DEC29B6}" type="presParOf" srcId="{730F3ACF-509A-4E39-AA21-86BE82011676}" destId="{E916A14D-DA0F-4AAB-B71A-3837DD27CBFC}" srcOrd="3" destOrd="0" presId="urn:microsoft.com/office/officeart/2005/8/layout/cycle5"/>
    <dgm:cxn modelId="{9A460FAB-1E5A-451D-AB46-FB37F7DC0732}" type="presParOf" srcId="{730F3ACF-509A-4E39-AA21-86BE82011676}" destId="{DDCEF488-337C-4BF8-9E27-C4D3830D7C72}" srcOrd="4" destOrd="0" presId="urn:microsoft.com/office/officeart/2005/8/layout/cycle5"/>
    <dgm:cxn modelId="{CC9230D5-7DA9-4C3C-B71F-1B9FFAA242D9}" type="presParOf" srcId="{730F3ACF-509A-4E39-AA21-86BE82011676}" destId="{3D094956-77A4-4ACC-97BF-1B862F674A11}" srcOrd="5" destOrd="0" presId="urn:microsoft.com/office/officeart/2005/8/layout/cycle5"/>
    <dgm:cxn modelId="{ADA134E2-CBDC-49A4-B72A-7885E56CE4EA}" type="presParOf" srcId="{730F3ACF-509A-4E39-AA21-86BE82011676}" destId="{D3CB42CA-61BB-4F54-9C56-96A1EE42F3A7}" srcOrd="6" destOrd="0" presId="urn:microsoft.com/office/officeart/2005/8/layout/cycle5"/>
    <dgm:cxn modelId="{759F5BC8-D5CF-412B-B30B-07BBA0FB1A55}" type="presParOf" srcId="{730F3ACF-509A-4E39-AA21-86BE82011676}" destId="{6723B918-0A23-4E8D-ABB4-754C109FE1D3}" srcOrd="7" destOrd="0" presId="urn:microsoft.com/office/officeart/2005/8/layout/cycle5"/>
    <dgm:cxn modelId="{3988A152-D60A-4354-8F4F-1B172FA7F983}" type="presParOf" srcId="{730F3ACF-509A-4E39-AA21-86BE82011676}" destId="{D758853B-ED5F-4C58-B328-BDE209844A72}" srcOrd="8" destOrd="0" presId="urn:microsoft.com/office/officeart/2005/8/layout/cycle5"/>
    <dgm:cxn modelId="{E67863A3-D243-4AAD-8E1C-8977264AC08D}" type="presParOf" srcId="{730F3ACF-509A-4E39-AA21-86BE82011676}" destId="{3E34E991-3848-455F-9556-29D8141E2D03}" srcOrd="9" destOrd="0" presId="urn:microsoft.com/office/officeart/2005/8/layout/cycle5"/>
    <dgm:cxn modelId="{8FBFEE51-1417-47B3-9F01-24B0771F2661}" type="presParOf" srcId="{730F3ACF-509A-4E39-AA21-86BE82011676}" destId="{111FE7B6-FB66-4D13-BCC4-5B03B4208D5E}" srcOrd="10" destOrd="0" presId="urn:microsoft.com/office/officeart/2005/8/layout/cycle5"/>
    <dgm:cxn modelId="{639C6555-D01F-42AB-AAFD-0521D919B632}" type="presParOf" srcId="{730F3ACF-509A-4E39-AA21-86BE82011676}" destId="{1F5B943E-A4F0-4E88-ACFF-443F4BE426A8}" srcOrd="11" destOrd="0" presId="urn:microsoft.com/office/officeart/2005/8/layout/cycle5"/>
    <dgm:cxn modelId="{07BFBA39-50DF-4824-B44F-E065C8F94B86}" type="presParOf" srcId="{730F3ACF-509A-4E39-AA21-86BE82011676}" destId="{7AFA6A61-21BF-4114-B86E-EF66209F7991}" srcOrd="12" destOrd="0" presId="urn:microsoft.com/office/officeart/2005/8/layout/cycle5"/>
    <dgm:cxn modelId="{2ADF569C-7E4C-41FA-A16C-B587CF88AD05}" type="presParOf" srcId="{730F3ACF-509A-4E39-AA21-86BE82011676}" destId="{E8E36D04-70E0-4685-BCC9-20B83A338867}" srcOrd="13" destOrd="0" presId="urn:microsoft.com/office/officeart/2005/8/layout/cycle5"/>
    <dgm:cxn modelId="{409B5CE4-2A8A-4025-AEE4-34570EB7492E}" type="presParOf" srcId="{730F3ACF-509A-4E39-AA21-86BE82011676}" destId="{7BC71F89-0682-484C-BA51-C576D60ED38C}" srcOrd="14" destOrd="0" presId="urn:microsoft.com/office/officeart/2005/8/layout/cycle5"/>
    <dgm:cxn modelId="{645040BA-E62C-49F6-864A-2C54B28EE14F}" type="presParOf" srcId="{730F3ACF-509A-4E39-AA21-86BE82011676}" destId="{0798D383-C42C-42D6-A713-C19BA8B89A1D}" srcOrd="15" destOrd="0" presId="urn:microsoft.com/office/officeart/2005/8/layout/cycle5"/>
    <dgm:cxn modelId="{04E56020-764B-4D7C-B63C-EF691D30B16A}" type="presParOf" srcId="{730F3ACF-509A-4E39-AA21-86BE82011676}" destId="{F3B0C6A9-5C09-42CB-9159-1DD3BF76774A}" srcOrd="16" destOrd="0" presId="urn:microsoft.com/office/officeart/2005/8/layout/cycle5"/>
    <dgm:cxn modelId="{38BCFEE4-D9FD-45C9-A93C-88C6FDA0908F}" type="presParOf" srcId="{730F3ACF-509A-4E39-AA21-86BE82011676}" destId="{8D8A4DB1-B561-4D54-8A98-8D1C5DEE9D5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29AFB-59F5-4C94-8FCA-0AB5B31055A1}" type="doc">
      <dgm:prSet loTypeId="urn:microsoft.com/office/officeart/2005/8/layout/cycle3" loCatId="cycle" qsTypeId="urn:microsoft.com/office/officeart/2005/8/quickstyle/simple1#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70938492-2E26-48F7-9EB7-F79362F54C14}">
      <dgm:prSet phldrT="[Text]"/>
      <dgm:spPr>
        <a:xfrm>
          <a:off x="1296140" y="1"/>
          <a:ext cx="953921" cy="476960"/>
        </a:xfr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Create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4A0347C-F0A9-4598-B564-4F21E463F451}" type="parTrans" cxnId="{80AA2B70-355A-4FA4-9FB9-137CD1E9EF85}">
      <dgm:prSet/>
      <dgm:spPr/>
      <dgm:t>
        <a:bodyPr/>
        <a:lstStyle/>
        <a:p>
          <a:endParaRPr lang="en-GB"/>
        </a:p>
      </dgm:t>
    </dgm:pt>
    <dgm:pt modelId="{1A65F0E2-F1C8-4F9D-8591-A02D69F746E0}" type="sibTrans" cxnId="{80AA2B70-355A-4FA4-9FB9-137CD1E9EF85}">
      <dgm:prSet/>
      <dgm:spPr>
        <a:xfrm>
          <a:off x="415838" y="-5282"/>
          <a:ext cx="2714525" cy="2714525"/>
        </a:xfrm>
        <a:solidFill>
          <a:srgbClr val="E75C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11FE78AA-94D0-4EA4-9A04-4CF9DBA8DD9D}">
      <dgm:prSet phldrT="[Text]"/>
      <dgm:spPr>
        <a:xfrm>
          <a:off x="2252758" y="550942"/>
          <a:ext cx="953921" cy="476960"/>
        </a:xfr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Document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DDE25B9-0791-4514-91C3-4E680CC9AB1B}" type="parTrans" cxnId="{B21BF4FE-A866-4BB1-9EC8-D0119E73974A}">
      <dgm:prSet/>
      <dgm:spPr/>
      <dgm:t>
        <a:bodyPr/>
        <a:lstStyle/>
        <a:p>
          <a:endParaRPr lang="en-GB"/>
        </a:p>
      </dgm:t>
    </dgm:pt>
    <dgm:pt modelId="{97892508-0E46-43AC-8DDB-6B6423E1B22B}" type="sibTrans" cxnId="{B21BF4FE-A866-4BB1-9EC8-D0119E73974A}">
      <dgm:prSet/>
      <dgm:spPr/>
      <dgm:t>
        <a:bodyPr/>
        <a:lstStyle/>
        <a:p>
          <a:endParaRPr lang="en-GB"/>
        </a:p>
      </dgm:t>
    </dgm:pt>
    <dgm:pt modelId="{43E5C990-BC01-49B2-A495-2065E2B7915D}">
      <dgm:prSet phldrT="[Text]"/>
      <dgm:spPr>
        <a:xfrm>
          <a:off x="2252758" y="1652169"/>
          <a:ext cx="953921" cy="476960"/>
        </a:xfr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Use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1D1D6A6-C2D8-4610-A779-58AF66FBB451}" type="parTrans" cxnId="{181D0586-5DCD-460D-8949-1226E4CAD3FD}">
      <dgm:prSet/>
      <dgm:spPr/>
      <dgm:t>
        <a:bodyPr/>
        <a:lstStyle/>
        <a:p>
          <a:endParaRPr lang="en-GB"/>
        </a:p>
      </dgm:t>
    </dgm:pt>
    <dgm:pt modelId="{1594A925-F6A3-490F-ADD1-C18404D0FAB9}" type="sibTrans" cxnId="{181D0586-5DCD-460D-8949-1226E4CAD3FD}">
      <dgm:prSet/>
      <dgm:spPr/>
      <dgm:t>
        <a:bodyPr/>
        <a:lstStyle/>
        <a:p>
          <a:endParaRPr lang="en-GB"/>
        </a:p>
      </dgm:t>
    </dgm:pt>
    <dgm:pt modelId="{F93DF7C0-7508-4FA7-A14F-C0833F7989FE}">
      <dgm:prSet phldrT="[Text]"/>
      <dgm:spPr>
        <a:xfrm>
          <a:off x="345376" y="1652169"/>
          <a:ext cx="953921" cy="476960"/>
        </a:xfr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Share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2BC54D8-A5CD-4E6E-BF91-9511CB54AA17}" type="parTrans" cxnId="{F4A15F0D-97D6-481A-96D1-2E50B1384D6B}">
      <dgm:prSet/>
      <dgm:spPr/>
      <dgm:t>
        <a:bodyPr/>
        <a:lstStyle/>
        <a:p>
          <a:endParaRPr lang="en-GB"/>
        </a:p>
      </dgm:t>
    </dgm:pt>
    <dgm:pt modelId="{E20E2F6A-8550-4BB0-8872-F0D8C4ED541C}" type="sibTrans" cxnId="{F4A15F0D-97D6-481A-96D1-2E50B1384D6B}">
      <dgm:prSet/>
      <dgm:spPr/>
      <dgm:t>
        <a:bodyPr/>
        <a:lstStyle/>
        <a:p>
          <a:endParaRPr lang="en-GB"/>
        </a:p>
      </dgm:t>
    </dgm:pt>
    <dgm:pt modelId="{03FB6D69-7BBA-457F-A039-23A6E113196A}">
      <dgm:prSet phldrT="[Text]"/>
      <dgm:spPr>
        <a:xfrm>
          <a:off x="345376" y="550942"/>
          <a:ext cx="953921" cy="476960"/>
        </a:xfr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Preserve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74D3DAA-F615-4C6E-8AF1-689BBD15FB8F}" type="parTrans" cxnId="{D5F097AD-0038-4E41-B413-1CD8195BF946}">
      <dgm:prSet/>
      <dgm:spPr/>
      <dgm:t>
        <a:bodyPr/>
        <a:lstStyle/>
        <a:p>
          <a:endParaRPr lang="en-GB"/>
        </a:p>
      </dgm:t>
    </dgm:pt>
    <dgm:pt modelId="{E470E79C-346C-404A-A9FE-693677EA7448}" type="sibTrans" cxnId="{D5F097AD-0038-4E41-B413-1CD8195BF946}">
      <dgm:prSet/>
      <dgm:spPr/>
      <dgm:t>
        <a:bodyPr/>
        <a:lstStyle/>
        <a:p>
          <a:endParaRPr lang="en-GB"/>
        </a:p>
      </dgm:t>
    </dgm:pt>
    <dgm:pt modelId="{0E076F2D-29B6-4BE6-953B-E02C29A415E1}">
      <dgm:prSet phldrT="[Text]"/>
      <dgm:spPr>
        <a:xfrm>
          <a:off x="1299067" y="2202782"/>
          <a:ext cx="953921" cy="476960"/>
        </a:xfr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Store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551CB95-F54E-4DC0-B606-CA7CEC79DD20}" type="parTrans" cxnId="{1A794471-8DA5-4CD3-807E-28FB1E9B34CC}">
      <dgm:prSet/>
      <dgm:spPr/>
      <dgm:t>
        <a:bodyPr/>
        <a:lstStyle/>
        <a:p>
          <a:endParaRPr lang="en-GB"/>
        </a:p>
      </dgm:t>
    </dgm:pt>
    <dgm:pt modelId="{8F2C7463-D012-40AA-818A-30E8BDC68992}" type="sibTrans" cxnId="{1A794471-8DA5-4CD3-807E-28FB1E9B34CC}">
      <dgm:prSet/>
      <dgm:spPr/>
      <dgm:t>
        <a:bodyPr/>
        <a:lstStyle/>
        <a:p>
          <a:endParaRPr lang="en-GB"/>
        </a:p>
      </dgm:t>
    </dgm:pt>
    <dgm:pt modelId="{A8E25276-E0BD-4887-91AF-277E5BE97D57}" type="pres">
      <dgm:prSet presAssocID="{C5329AFB-59F5-4C94-8FCA-0AB5B31055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D60657-85F1-42F6-B1BA-5EEEF4DABB05}" type="pres">
      <dgm:prSet presAssocID="{C5329AFB-59F5-4C94-8FCA-0AB5B31055A1}" presName="cycle" presStyleCnt="0"/>
      <dgm:spPr/>
    </dgm:pt>
    <dgm:pt modelId="{69EE2C61-6425-4640-909C-00656A7B900D}" type="pres">
      <dgm:prSet presAssocID="{70938492-2E26-48F7-9EB7-F79362F54C14}" presName="nodeFirstNode" presStyleLbl="node1" presStyleIdx="0" presStyleCnt="6" custRadScaleRad="100030" custRadScaleInc="-2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057B53F-C3BB-483B-8C8D-2531B5A6F112}" type="pres">
      <dgm:prSet presAssocID="{1A65F0E2-F1C8-4F9D-8591-A02D69F746E0}" presName="sibTransFirstNode" presStyleLbl="bgShp" presStyleIdx="0" presStyleCnt="1"/>
      <dgm:spPr>
        <a:prstGeom prst="circularArrow">
          <a:avLst>
            <a:gd name="adj1" fmla="val 5274"/>
            <a:gd name="adj2" fmla="val 312630"/>
            <a:gd name="adj3" fmla="val 14360755"/>
            <a:gd name="adj4" fmla="val 17049821"/>
            <a:gd name="adj5" fmla="val 5477"/>
          </a:avLst>
        </a:prstGeom>
      </dgm:spPr>
      <dgm:t>
        <a:bodyPr/>
        <a:lstStyle/>
        <a:p>
          <a:endParaRPr lang="en-GB"/>
        </a:p>
      </dgm:t>
    </dgm:pt>
    <dgm:pt modelId="{FBF47795-8134-4B54-AF37-523ED6FDEF9F}" type="pres">
      <dgm:prSet presAssocID="{11FE78AA-94D0-4EA4-9A04-4CF9DBA8DD9D}" presName="nodeFollowingNodes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45297F9-5019-40F1-BC26-11A696317A55}" type="pres">
      <dgm:prSet presAssocID="{43E5C990-BC01-49B2-A495-2065E2B7915D}" presName="nodeFollowingNodes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2AA2BA5-611F-494C-B1D0-A0921BBFACD9}" type="pres">
      <dgm:prSet presAssocID="{0E076F2D-29B6-4BE6-953B-E02C29A415E1}" presName="nodeFollowingNodes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068E2B9-1EF1-481C-B52A-467A3FF42150}" type="pres">
      <dgm:prSet presAssocID="{F93DF7C0-7508-4FA7-A14F-C0833F7989FE}" presName="nodeFollowingNodes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4526CD32-D2FE-40FD-89A3-A6382E0D23EE}" type="pres">
      <dgm:prSet presAssocID="{03FB6D69-7BBA-457F-A039-23A6E113196A}" presName="nodeFollowingNodes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DE38CE48-18FD-49E9-B315-69E9AE524879}" type="presOf" srcId="{43E5C990-BC01-49B2-A495-2065E2B7915D}" destId="{C45297F9-5019-40F1-BC26-11A696317A55}" srcOrd="0" destOrd="0" presId="urn:microsoft.com/office/officeart/2005/8/layout/cycle3"/>
    <dgm:cxn modelId="{181D0586-5DCD-460D-8949-1226E4CAD3FD}" srcId="{C5329AFB-59F5-4C94-8FCA-0AB5B31055A1}" destId="{43E5C990-BC01-49B2-A495-2065E2B7915D}" srcOrd="2" destOrd="0" parTransId="{01D1D6A6-C2D8-4610-A779-58AF66FBB451}" sibTransId="{1594A925-F6A3-490F-ADD1-C18404D0FAB9}"/>
    <dgm:cxn modelId="{640D64E0-1E66-42A9-8138-B5F6E011C8AE}" type="presOf" srcId="{70938492-2E26-48F7-9EB7-F79362F54C14}" destId="{69EE2C61-6425-4640-909C-00656A7B900D}" srcOrd="0" destOrd="0" presId="urn:microsoft.com/office/officeart/2005/8/layout/cycle3"/>
    <dgm:cxn modelId="{FA90BE0D-9DD8-4650-A033-72D19DFFFFA5}" type="presOf" srcId="{0E076F2D-29B6-4BE6-953B-E02C29A415E1}" destId="{62AA2BA5-611F-494C-B1D0-A0921BBFACD9}" srcOrd="0" destOrd="0" presId="urn:microsoft.com/office/officeart/2005/8/layout/cycle3"/>
    <dgm:cxn modelId="{F6887CBA-5304-432B-B972-D734E1A88C85}" type="presOf" srcId="{1A65F0E2-F1C8-4F9D-8591-A02D69F746E0}" destId="{C057B53F-C3BB-483B-8C8D-2531B5A6F112}" srcOrd="0" destOrd="0" presId="urn:microsoft.com/office/officeart/2005/8/layout/cycle3"/>
    <dgm:cxn modelId="{F4A15F0D-97D6-481A-96D1-2E50B1384D6B}" srcId="{C5329AFB-59F5-4C94-8FCA-0AB5B31055A1}" destId="{F93DF7C0-7508-4FA7-A14F-C0833F7989FE}" srcOrd="4" destOrd="0" parTransId="{B2BC54D8-A5CD-4E6E-BF91-9511CB54AA17}" sibTransId="{E20E2F6A-8550-4BB0-8872-F0D8C4ED541C}"/>
    <dgm:cxn modelId="{80AA2B70-355A-4FA4-9FB9-137CD1E9EF85}" srcId="{C5329AFB-59F5-4C94-8FCA-0AB5B31055A1}" destId="{70938492-2E26-48F7-9EB7-F79362F54C14}" srcOrd="0" destOrd="0" parTransId="{74A0347C-F0A9-4598-B564-4F21E463F451}" sibTransId="{1A65F0E2-F1C8-4F9D-8591-A02D69F746E0}"/>
    <dgm:cxn modelId="{262057F7-05E2-4F53-9406-25DAC46DC0E6}" type="presOf" srcId="{03FB6D69-7BBA-457F-A039-23A6E113196A}" destId="{4526CD32-D2FE-40FD-89A3-A6382E0D23EE}" srcOrd="0" destOrd="0" presId="urn:microsoft.com/office/officeart/2005/8/layout/cycle3"/>
    <dgm:cxn modelId="{CFEDA5A4-597E-4E2D-8FB1-661F4A33DA8A}" type="presOf" srcId="{F93DF7C0-7508-4FA7-A14F-C0833F7989FE}" destId="{E068E2B9-1EF1-481C-B52A-467A3FF42150}" srcOrd="0" destOrd="0" presId="urn:microsoft.com/office/officeart/2005/8/layout/cycle3"/>
    <dgm:cxn modelId="{D5F097AD-0038-4E41-B413-1CD8195BF946}" srcId="{C5329AFB-59F5-4C94-8FCA-0AB5B31055A1}" destId="{03FB6D69-7BBA-457F-A039-23A6E113196A}" srcOrd="5" destOrd="0" parTransId="{774D3DAA-F615-4C6E-8AF1-689BBD15FB8F}" sibTransId="{E470E79C-346C-404A-A9FE-693677EA7448}"/>
    <dgm:cxn modelId="{C6767B94-4C95-4BC2-9055-8DE674D031A0}" type="presOf" srcId="{11FE78AA-94D0-4EA4-9A04-4CF9DBA8DD9D}" destId="{FBF47795-8134-4B54-AF37-523ED6FDEF9F}" srcOrd="0" destOrd="0" presId="urn:microsoft.com/office/officeart/2005/8/layout/cycle3"/>
    <dgm:cxn modelId="{1A794471-8DA5-4CD3-807E-28FB1E9B34CC}" srcId="{C5329AFB-59F5-4C94-8FCA-0AB5B31055A1}" destId="{0E076F2D-29B6-4BE6-953B-E02C29A415E1}" srcOrd="3" destOrd="0" parTransId="{A551CB95-F54E-4DC0-B606-CA7CEC79DD20}" sibTransId="{8F2C7463-D012-40AA-818A-30E8BDC68992}"/>
    <dgm:cxn modelId="{4AC05752-0F3E-4E8F-ABE0-71E6EA2FDCE5}" type="presOf" srcId="{C5329AFB-59F5-4C94-8FCA-0AB5B31055A1}" destId="{A8E25276-E0BD-4887-91AF-277E5BE97D57}" srcOrd="0" destOrd="0" presId="urn:microsoft.com/office/officeart/2005/8/layout/cycle3"/>
    <dgm:cxn modelId="{B21BF4FE-A866-4BB1-9EC8-D0119E73974A}" srcId="{C5329AFB-59F5-4C94-8FCA-0AB5B31055A1}" destId="{11FE78AA-94D0-4EA4-9A04-4CF9DBA8DD9D}" srcOrd="1" destOrd="0" parTransId="{2DDE25B9-0791-4514-91C3-4E680CC9AB1B}" sibTransId="{97892508-0E46-43AC-8DDB-6B6423E1B22B}"/>
    <dgm:cxn modelId="{252D0C48-7E33-42B2-814D-05E1EACCDBAB}" type="presParOf" srcId="{A8E25276-E0BD-4887-91AF-277E5BE97D57}" destId="{08D60657-85F1-42F6-B1BA-5EEEF4DABB05}" srcOrd="0" destOrd="0" presId="urn:microsoft.com/office/officeart/2005/8/layout/cycle3"/>
    <dgm:cxn modelId="{DE20FA03-52E7-4BBB-8C24-F6F7C2DFA5A2}" type="presParOf" srcId="{08D60657-85F1-42F6-B1BA-5EEEF4DABB05}" destId="{69EE2C61-6425-4640-909C-00656A7B900D}" srcOrd="0" destOrd="0" presId="urn:microsoft.com/office/officeart/2005/8/layout/cycle3"/>
    <dgm:cxn modelId="{6D7D6C01-6C39-41F8-9AB6-D29F5C06DB9E}" type="presParOf" srcId="{08D60657-85F1-42F6-B1BA-5EEEF4DABB05}" destId="{C057B53F-C3BB-483B-8C8D-2531B5A6F112}" srcOrd="1" destOrd="0" presId="urn:microsoft.com/office/officeart/2005/8/layout/cycle3"/>
    <dgm:cxn modelId="{F6119C8E-EC50-4D4A-97F9-A259C1D5DAA9}" type="presParOf" srcId="{08D60657-85F1-42F6-B1BA-5EEEF4DABB05}" destId="{FBF47795-8134-4B54-AF37-523ED6FDEF9F}" srcOrd="2" destOrd="0" presId="urn:microsoft.com/office/officeart/2005/8/layout/cycle3"/>
    <dgm:cxn modelId="{DF2EDEA7-6B04-4982-AE70-0484E02CB9C3}" type="presParOf" srcId="{08D60657-85F1-42F6-B1BA-5EEEF4DABB05}" destId="{C45297F9-5019-40F1-BC26-11A696317A55}" srcOrd="3" destOrd="0" presId="urn:microsoft.com/office/officeart/2005/8/layout/cycle3"/>
    <dgm:cxn modelId="{D116AE3F-4AB8-4BB7-88C9-B12A6B56FD58}" type="presParOf" srcId="{08D60657-85F1-42F6-B1BA-5EEEF4DABB05}" destId="{62AA2BA5-611F-494C-B1D0-A0921BBFACD9}" srcOrd="4" destOrd="0" presId="urn:microsoft.com/office/officeart/2005/8/layout/cycle3"/>
    <dgm:cxn modelId="{A02B9F07-6649-446F-B591-658590351E4B}" type="presParOf" srcId="{08D60657-85F1-42F6-B1BA-5EEEF4DABB05}" destId="{E068E2B9-1EF1-481C-B52A-467A3FF42150}" srcOrd="5" destOrd="0" presId="urn:microsoft.com/office/officeart/2005/8/layout/cycle3"/>
    <dgm:cxn modelId="{639508F4-5327-4990-B38A-35A6452AB1D8}" type="presParOf" srcId="{08D60657-85F1-42F6-B1BA-5EEEF4DABB05}" destId="{4526CD32-D2FE-40FD-89A3-A6382E0D23E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9C0A-A8DF-46D4-B9F7-96F9EAFF3C28}">
      <dsp:nvSpPr>
        <dsp:cNvPr id="0" name=""/>
        <dsp:cNvSpPr/>
      </dsp:nvSpPr>
      <dsp:spPr>
        <a:xfrm>
          <a:off x="3601454" y="1602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Creating Data</a:t>
          </a:r>
          <a:endParaRPr lang="en-GB" sz="1200" b="1" kern="1200" dirty="0"/>
        </a:p>
      </dsp:txBody>
      <dsp:txXfrm>
        <a:off x="3634031" y="34179"/>
        <a:ext cx="961536" cy="602195"/>
      </dsp:txXfrm>
    </dsp:sp>
    <dsp:sp modelId="{D3824A0A-44B5-41FA-BA94-BEB80E3085F2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2215530" y="137268"/>
              </a:moveTo>
              <a:arcTo wR="1572898" hR="1572898" stAng="17646887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A14D-DA0F-4AAB-B71A-3837DD27CBFC}">
      <dsp:nvSpPr>
        <dsp:cNvPr id="0" name=""/>
        <dsp:cNvSpPr/>
      </dsp:nvSpPr>
      <dsp:spPr>
        <a:xfrm>
          <a:off x="4963624" y="788051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Processing Data</a:t>
          </a:r>
          <a:endParaRPr lang="en-GB" sz="1200" b="1" kern="1200" dirty="0"/>
        </a:p>
      </dsp:txBody>
      <dsp:txXfrm>
        <a:off x="4996201" y="820628"/>
        <a:ext cx="961536" cy="602195"/>
      </dsp:txXfrm>
    </dsp:sp>
    <dsp:sp modelId="{3D094956-77A4-4ACC-97BF-1B862F674A11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3121264" y="1296182"/>
              </a:moveTo>
              <a:arcTo wR="1572898" hR="1572898" stAng="20992043" swAng="1215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42CA-61BB-4F54-9C56-96A1EE42F3A7}">
      <dsp:nvSpPr>
        <dsp:cNvPr id="0" name=""/>
        <dsp:cNvSpPr/>
      </dsp:nvSpPr>
      <dsp:spPr>
        <a:xfrm>
          <a:off x="4963624" y="2360949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Analysing Data</a:t>
          </a:r>
          <a:endParaRPr lang="en-GB" sz="1200" b="1" kern="1200" dirty="0"/>
        </a:p>
      </dsp:txBody>
      <dsp:txXfrm>
        <a:off x="4996201" y="2393526"/>
        <a:ext cx="961536" cy="602195"/>
      </dsp:txXfrm>
    </dsp:sp>
    <dsp:sp modelId="{D758853B-ED5F-4C58-B328-BDE209844A72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2573902" y="2786157"/>
              </a:moveTo>
              <a:arcTo wR="1572898" hR="1572898" stAng="3028532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4E991-3848-455F-9556-29D8141E2D03}">
      <dsp:nvSpPr>
        <dsp:cNvPr id="0" name=""/>
        <dsp:cNvSpPr/>
      </dsp:nvSpPr>
      <dsp:spPr>
        <a:xfrm>
          <a:off x="3601454" y="3147398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Preserving Data</a:t>
          </a:r>
          <a:endParaRPr lang="en-GB" sz="1200" b="1" kern="1200" dirty="0"/>
        </a:p>
      </dsp:txBody>
      <dsp:txXfrm>
        <a:off x="3634031" y="3179975"/>
        <a:ext cx="961536" cy="602195"/>
      </dsp:txXfrm>
    </dsp:sp>
    <dsp:sp modelId="{1F5B943E-A4F0-4E88-ACFF-443F4BE426A8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930265" y="3008527"/>
              </a:moveTo>
              <a:arcTo wR="1572898" hR="1572898" stAng="6846887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6A61-21BF-4114-B86E-EF66209F7991}">
      <dsp:nvSpPr>
        <dsp:cNvPr id="0" name=""/>
        <dsp:cNvSpPr/>
      </dsp:nvSpPr>
      <dsp:spPr>
        <a:xfrm>
          <a:off x="2239284" y="2360949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Giving access to Data</a:t>
          </a:r>
          <a:endParaRPr lang="en-GB" sz="1200" b="1" kern="1200" dirty="0"/>
        </a:p>
      </dsp:txBody>
      <dsp:txXfrm>
        <a:off x="2271861" y="2393526"/>
        <a:ext cx="961536" cy="602195"/>
      </dsp:txXfrm>
    </dsp:sp>
    <dsp:sp modelId="{7BC71F89-0682-484C-BA51-C576D60ED38C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24532" y="1849613"/>
              </a:moveTo>
              <a:arcTo wR="1572898" hR="1572898" stAng="10192043" swAng="1215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8D383-C42C-42D6-A713-C19BA8B89A1D}">
      <dsp:nvSpPr>
        <dsp:cNvPr id="0" name=""/>
        <dsp:cNvSpPr/>
      </dsp:nvSpPr>
      <dsp:spPr>
        <a:xfrm>
          <a:off x="2239284" y="788051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Re-using Data</a:t>
          </a:r>
          <a:endParaRPr lang="en-GB" sz="1200" b="1" kern="1200" dirty="0"/>
        </a:p>
      </dsp:txBody>
      <dsp:txXfrm>
        <a:off x="2271861" y="820628"/>
        <a:ext cx="961536" cy="602195"/>
      </dsp:txXfrm>
    </dsp:sp>
    <dsp:sp modelId="{8D8A4DB1-B561-4D54-8A98-8D1C5DEE9D5D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571893" y="359638"/>
              </a:moveTo>
              <a:arcTo wR="1572898" hR="1572898" stAng="13828532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B53F-C3BB-483B-8C8D-2531B5A6F112}">
      <dsp:nvSpPr>
        <dsp:cNvPr id="0" name=""/>
        <dsp:cNvSpPr/>
      </dsp:nvSpPr>
      <dsp:spPr>
        <a:xfrm>
          <a:off x="2345773" y="-3530"/>
          <a:ext cx="3805491" cy="3805491"/>
        </a:xfrm>
        <a:prstGeom prst="circularArrow">
          <a:avLst>
            <a:gd name="adj1" fmla="val 5274"/>
            <a:gd name="adj2" fmla="val 312630"/>
            <a:gd name="adj3" fmla="val 14360755"/>
            <a:gd name="adj4" fmla="val 17049821"/>
            <a:gd name="adj5" fmla="val 5477"/>
          </a:avLst>
        </a:prstGeom>
        <a:solidFill>
          <a:srgbClr val="E75C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E2C61-6425-4640-909C-00656A7B900D}">
      <dsp:nvSpPr>
        <dsp:cNvPr id="0" name=""/>
        <dsp:cNvSpPr/>
      </dsp:nvSpPr>
      <dsp:spPr>
        <a:xfrm>
          <a:off x="3522790" y="1043"/>
          <a:ext cx="1451456" cy="725728"/>
        </a:xfrm>
        <a:prstGeom prst="roundRect">
          <a:avLst/>
        </a:prstGeo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Create</a:t>
          </a:r>
          <a:endParaRPr lang="en-GB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58217" y="36470"/>
        <a:ext cx="1380602" cy="654874"/>
      </dsp:txXfrm>
    </dsp:sp>
    <dsp:sp modelId="{FBF47795-8134-4B54-AF37-523ED6FDEF9F}">
      <dsp:nvSpPr>
        <dsp:cNvPr id="0" name=""/>
        <dsp:cNvSpPr/>
      </dsp:nvSpPr>
      <dsp:spPr>
        <a:xfrm>
          <a:off x="4863872" y="773405"/>
          <a:ext cx="1451456" cy="725728"/>
        </a:xfrm>
        <a:prstGeom prst="roundRect">
          <a:avLst/>
        </a:prstGeo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Document</a:t>
          </a:r>
          <a:endParaRPr lang="en-GB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899299" y="808832"/>
        <a:ext cx="1380602" cy="654874"/>
      </dsp:txXfrm>
    </dsp:sp>
    <dsp:sp modelId="{C45297F9-5019-40F1-BC26-11A696317A55}">
      <dsp:nvSpPr>
        <dsp:cNvPr id="0" name=""/>
        <dsp:cNvSpPr/>
      </dsp:nvSpPr>
      <dsp:spPr>
        <a:xfrm>
          <a:off x="4863872" y="2317215"/>
          <a:ext cx="1451456" cy="725728"/>
        </a:xfrm>
        <a:prstGeom prst="roundRect">
          <a:avLst/>
        </a:prstGeo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Use</a:t>
          </a:r>
          <a:endParaRPr lang="en-GB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899299" y="2352642"/>
        <a:ext cx="1380602" cy="654874"/>
      </dsp:txXfrm>
    </dsp:sp>
    <dsp:sp modelId="{62AA2BA5-611F-494C-B1D0-A0921BBFACD9}">
      <dsp:nvSpPr>
        <dsp:cNvPr id="0" name=""/>
        <dsp:cNvSpPr/>
      </dsp:nvSpPr>
      <dsp:spPr>
        <a:xfrm>
          <a:off x="3526893" y="3089120"/>
          <a:ext cx="1451456" cy="725728"/>
        </a:xfrm>
        <a:prstGeom prst="roundRect">
          <a:avLst/>
        </a:prstGeo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Store</a:t>
          </a:r>
          <a:endParaRPr lang="en-GB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62320" y="3124547"/>
        <a:ext cx="1380602" cy="654874"/>
      </dsp:txXfrm>
    </dsp:sp>
    <dsp:sp modelId="{E068E2B9-1EF1-481C-B52A-467A3FF42150}">
      <dsp:nvSpPr>
        <dsp:cNvPr id="0" name=""/>
        <dsp:cNvSpPr/>
      </dsp:nvSpPr>
      <dsp:spPr>
        <a:xfrm>
          <a:off x="2189915" y="2317215"/>
          <a:ext cx="1451456" cy="725728"/>
        </a:xfrm>
        <a:prstGeom prst="roundRect">
          <a:avLst/>
        </a:prstGeo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Share</a:t>
          </a:r>
          <a:endParaRPr lang="en-GB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225342" y="2352642"/>
        <a:ext cx="1380602" cy="654874"/>
      </dsp:txXfrm>
    </dsp:sp>
    <dsp:sp modelId="{4526CD32-D2FE-40FD-89A3-A6382E0D23EE}">
      <dsp:nvSpPr>
        <dsp:cNvPr id="0" name=""/>
        <dsp:cNvSpPr/>
      </dsp:nvSpPr>
      <dsp:spPr>
        <a:xfrm>
          <a:off x="2189915" y="773405"/>
          <a:ext cx="1451456" cy="725728"/>
        </a:xfrm>
        <a:prstGeom prst="roundRect">
          <a:avLst/>
        </a:prstGeom>
        <a:solidFill>
          <a:srgbClr val="E75C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Preserve</a:t>
          </a:r>
          <a:endParaRPr lang="en-GB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225342" y="808832"/>
        <a:ext cx="1380602" cy="654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D90A1DD-AB59-CA4C-8686-43FFC4D6E54B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4856C26-0BDD-084A-BFD6-CD832BE1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9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4C10CA-100A-A24C-8F09-C767CB1015A8}" type="datetimeFigureOut">
              <a:rPr lang="en-US" smtClean="0"/>
              <a:t>6/27/2013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43FC684-293E-EA42-B1F0-498D26726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9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2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8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6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5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6" descr="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8" y="551613"/>
            <a:ext cx="4240203" cy="1919592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C10B24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832" y="2633447"/>
            <a:ext cx="424020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5" descr="NU - A4 Logo (RGB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501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412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84115"/>
            <a:ext cx="2057400" cy="4942048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84115"/>
            <a:ext cx="6019800" cy="4942048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899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96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79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0010"/>
            <a:ext cx="4038600" cy="3816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0010"/>
            <a:ext cx="4038600" cy="3816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99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45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81441"/>
            <a:ext cx="4040188" cy="31447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416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81442"/>
            <a:ext cx="4041775" cy="3144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87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45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516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64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26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8565"/>
            <a:ext cx="5486400" cy="3389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893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7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C10B24"/>
                </a:solidFill>
                <a:latin typeface="Arial Bold" charset="0"/>
              </a:rPr>
              <a:t>Slide Heading</a:t>
            </a:r>
            <a:endParaRPr lang="en-US" sz="4000" dirty="0">
              <a:solidFill>
                <a:srgbClr val="C10B24"/>
              </a:solidFill>
              <a:latin typeface="Arial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0010"/>
            <a:ext cx="8229600" cy="3816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© 2013 Newcastle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5" descr="NU - A4 Logo (RGB)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reative Commons Licens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643042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C10B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cc.ac.uk/resources/curation-lifecycle-mode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cc.ac.uk/resources/curation-lifecycle-mode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-archive.ac.uk/create-manage" TargetMode="External"/><Relationship Id="rId2" Type="http://schemas.openxmlformats.org/officeDocument/2006/relationships/hyperlink" Target="http://www.dcc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lib.edina.ac.uk/mantra/" TargetMode="External"/><Relationship Id="rId4" Type="http://schemas.openxmlformats.org/officeDocument/2006/relationships/hyperlink" Target="http://damaro.oucs.ox.ac.uk/training_materials.x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data-archive.ac.uk/create-manage/life-cy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Good practice in Research Data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Module 1: </a:t>
            </a:r>
            <a:br>
              <a:rPr lang="en-GB" dirty="0" smtClean="0"/>
            </a:br>
            <a:r>
              <a:rPr lang="en-GB" dirty="0"/>
              <a:t>R</a:t>
            </a:r>
            <a:r>
              <a:rPr lang="en-GB" dirty="0" smtClean="0"/>
              <a:t>esearch data and lifecycles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634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8057158"/>
              </p:ext>
            </p:extLst>
          </p:nvPr>
        </p:nvGraphicFramePr>
        <p:xfrm>
          <a:off x="253497" y="2309813"/>
          <a:ext cx="8505244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DCC data activity </a:t>
            </a:r>
            <a:r>
              <a:rPr lang="en-GB" dirty="0"/>
              <a:t>lifecycle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1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DCC Curation </a:t>
            </a:r>
            <a:r>
              <a:rPr lang="en-GB" dirty="0" smtClean="0"/>
              <a:t>lifecycle model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8" y="2310011"/>
            <a:ext cx="4516844" cy="40463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08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Activity: Examining the DCC Curation lifecycle model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you a researcher, curator, or both?!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68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6" y="2310010"/>
            <a:ext cx="4153326" cy="37206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DCC Curation </a:t>
            </a:r>
            <a:r>
              <a:rPr lang="en-GB" dirty="0" smtClean="0"/>
              <a:t>lifecycle model: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Full lifecycle actions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Sequential actions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Occasional actions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28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a closer look…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Examine the DCC Curation lifecycle model on the handout provided</a:t>
            </a:r>
          </a:p>
          <a:p>
            <a:pPr lvl="1"/>
            <a:r>
              <a:rPr lang="en-GB" dirty="0" smtClean="0"/>
              <a:t>How relevant is it for your research?</a:t>
            </a:r>
          </a:p>
          <a:p>
            <a:pPr lvl="2"/>
            <a:r>
              <a:rPr lang="en-GB" dirty="0" smtClean="0"/>
              <a:t>Assign a score 1-10 </a:t>
            </a:r>
            <a:br>
              <a:rPr lang="en-GB" dirty="0" smtClean="0"/>
            </a:br>
            <a:r>
              <a:rPr lang="en-GB" dirty="0" smtClean="0"/>
              <a:t>(1 = not at all relevant, 10 = extremely relevant)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055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review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0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Take a holistic view of research </a:t>
            </a:r>
            <a:r>
              <a:rPr lang="en-GB" dirty="0" smtClean="0"/>
              <a:t>data</a:t>
            </a:r>
          </a:p>
          <a:p>
            <a:r>
              <a:rPr lang="en-GB" dirty="0" smtClean="0"/>
              <a:t>Take a step back and consider research/data lifecycles</a:t>
            </a:r>
          </a:p>
          <a:p>
            <a:pPr lvl="1"/>
            <a:r>
              <a:rPr lang="en-GB" dirty="0" smtClean="0"/>
              <a:t>How may cycles will your data go through?!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38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Digital Curation Centre (DCC)</a:t>
            </a:r>
          </a:p>
          <a:p>
            <a:pPr lvl="1"/>
            <a:r>
              <a:rPr lang="en-GB" dirty="0" smtClean="0">
                <a:hlinkClick r:id="rId2"/>
              </a:rPr>
              <a:t>http://www.dcc.ac.uk/</a:t>
            </a:r>
            <a:endParaRPr lang="en-GB" dirty="0" smtClean="0"/>
          </a:p>
          <a:p>
            <a:r>
              <a:rPr lang="en-GB" dirty="0" smtClean="0"/>
              <a:t>The UK Data Archive</a:t>
            </a:r>
          </a:p>
          <a:p>
            <a:pPr lvl="1"/>
            <a:r>
              <a:rPr lang="en-GB" dirty="0" smtClean="0">
                <a:hlinkClick r:id="rId3"/>
              </a:rPr>
              <a:t>http://www.data-archive.ac.uk/create-manage</a:t>
            </a:r>
            <a:endParaRPr lang="en-GB" dirty="0" smtClean="0"/>
          </a:p>
          <a:p>
            <a:r>
              <a:rPr lang="en-GB" dirty="0" err="1" smtClean="0"/>
              <a:t>DaMaRO</a:t>
            </a:r>
            <a:r>
              <a:rPr lang="en-GB" dirty="0" smtClean="0"/>
              <a:t> RDM Training Materials, University of Oxford</a:t>
            </a:r>
          </a:p>
          <a:p>
            <a:pPr lvl="1"/>
            <a:r>
              <a:rPr lang="en-GB" dirty="0" smtClean="0">
                <a:hlinkClick r:id="rId4"/>
              </a:rPr>
              <a:t>http://damaro.oucs.ox.ac.uk/training_materials.xml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Research data MANTRA [online course], EDINA and Data Library, University of Edinburgh</a:t>
            </a:r>
          </a:p>
          <a:p>
            <a:pPr lvl="1"/>
            <a:r>
              <a:rPr lang="en-GB" dirty="0" smtClean="0">
                <a:hlinkClick r:id="rId5"/>
              </a:rPr>
              <a:t>http://datalib.edina.ac.uk/mantra/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8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Considering research data</a:t>
            </a:r>
          </a:p>
          <a:p>
            <a:r>
              <a:rPr lang="en-GB" dirty="0" smtClean="0"/>
              <a:t>Introducing lifecycle models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239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Considering research data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9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research data?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Any material required to re-validate the results of research</a:t>
            </a:r>
          </a:p>
          <a:p>
            <a:pPr lvl="1"/>
            <a:r>
              <a:rPr lang="en-GB" dirty="0" smtClean="0"/>
              <a:t>Not only quantitative, tabular "hard scientific" data</a:t>
            </a:r>
          </a:p>
          <a:p>
            <a:pPr lvl="1"/>
            <a:r>
              <a:rPr lang="en-GB" dirty="0" smtClean="0"/>
              <a:t>Can include photographs, sculptures, letters, speeches, music… etc.</a:t>
            </a:r>
          </a:p>
          <a:p>
            <a:r>
              <a:rPr lang="en-GB" dirty="0" smtClean="0"/>
              <a:t>No limited definition stated in Newcastle University's draft RDM policy principles &amp; code of good practice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55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Research data: All of these, and more…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76" y="2310010"/>
            <a:ext cx="6136649" cy="401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47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Activity: your research data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types of research data do you use?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54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lifecycle </a:t>
            </a:r>
            <a:r>
              <a:rPr lang="en-GB" dirty="0" smtClean="0"/>
              <a:t>models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8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life of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dataset has a longer lifespan than the research project that created it</a:t>
            </a:r>
          </a:p>
          <a:p>
            <a:r>
              <a:rPr lang="en-GB" dirty="0" smtClean="0"/>
              <a:t>Data can be used and re-used if it is:</a:t>
            </a:r>
          </a:p>
          <a:p>
            <a:pPr lvl="1"/>
            <a:r>
              <a:rPr lang="en-GB" dirty="0" smtClean="0"/>
              <a:t>Made available, well managed, preserved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57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UK Data Archive data lifecycle </a:t>
            </a:r>
            <a:endParaRPr lang="en-GB" dirty="0"/>
          </a:p>
        </p:txBody>
      </p:sp>
      <p:graphicFrame>
        <p:nvGraphicFramePr>
          <p:cNvPr id="5" name="Content Placeholder 4">
            <a:hlinkClick r:id="rId2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872713"/>
              </p:ext>
            </p:extLst>
          </p:nvPr>
        </p:nvGraphicFramePr>
        <p:xfrm>
          <a:off x="457200" y="2309813"/>
          <a:ext cx="82296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91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8246</TotalTime>
  <Words>305</Words>
  <Application>Microsoft Office PowerPoint</Application>
  <PresentationFormat>On-screen Show (4:3)</PresentationFormat>
  <Paragraphs>62</Paragraphs>
  <Slides>17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Good practice in Research Data Management</vt:lpstr>
      <vt:lpstr>Topics</vt:lpstr>
      <vt:lpstr>Considering research data</vt:lpstr>
      <vt:lpstr>What is research data?</vt:lpstr>
      <vt:lpstr>Research data: All of these, and more…</vt:lpstr>
      <vt:lpstr>Activity: your research data</vt:lpstr>
      <vt:lpstr>Introducing lifecycle models</vt:lpstr>
      <vt:lpstr>The life of data</vt:lpstr>
      <vt:lpstr>UK Data Archive data lifecycle </vt:lpstr>
      <vt:lpstr>DCC data activity lifecycle </vt:lpstr>
      <vt:lpstr>DCC Curation lifecycle model</vt:lpstr>
      <vt:lpstr>Activity: Examining the DCC Curation lifecycle model</vt:lpstr>
      <vt:lpstr>DCC Curation lifecycle model: actions</vt:lpstr>
      <vt:lpstr>Take a closer look…</vt:lpstr>
      <vt:lpstr>Session review</vt:lpstr>
      <vt:lpstr>In summary</vt:lpstr>
      <vt:lpstr>Acknowledgements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Suddes</dc:creator>
  <cp:lastModifiedBy>Will Allen</cp:lastModifiedBy>
  <cp:revision>182</cp:revision>
  <dcterms:created xsi:type="dcterms:W3CDTF">2012-01-10T10:17:37Z</dcterms:created>
  <dcterms:modified xsi:type="dcterms:W3CDTF">2013-06-27T15:27:14Z</dcterms:modified>
</cp:coreProperties>
</file>